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Amatic SC"/>
      <p:regular r:id="rId18"/>
      <p:bold r:id="rId19"/>
    </p:embeddedFont>
    <p:embeddedFont>
      <p:font typeface="Source Code Pro"/>
      <p:regular r:id="rId20"/>
      <p:bold r:id="rId21"/>
      <p:italic r:id="rId22"/>
      <p:boldItalic r:id="rId23"/>
    </p:embeddedFont>
    <p:embeddedFont>
      <p:font typeface="Lexe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regular.fntdata"/><Relationship Id="rId22" Type="http://schemas.openxmlformats.org/officeDocument/2006/relationships/font" Target="fonts/SourceCodePro-italic.fntdata"/><Relationship Id="rId21" Type="http://schemas.openxmlformats.org/officeDocument/2006/relationships/font" Target="fonts/SourceCodePro-bold.fntdata"/><Relationship Id="rId24" Type="http://schemas.openxmlformats.org/officeDocument/2006/relationships/font" Target="fonts/Lexend-regular.fntdata"/><Relationship Id="rId23" Type="http://schemas.openxmlformats.org/officeDocument/2006/relationships/font" Target="fonts/SourceCodePr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exe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maticSC-bold.fntdata"/><Relationship Id="rId1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cf51fc624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cf51fc624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dcf51fc624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dcf51fc624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cf51fc62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cf51fc62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dcf51fc62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dcf51fc62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dcf51fc624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dcf51fc624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dcf51fc62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dcf51fc62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dcf51fc62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dcf51fc62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cf51fc624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dcf51fc624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dcf51fc624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dcf51fc624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dcf51fc624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dcf51fc624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cf51fc624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cf51fc624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Manual de 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autodestrucción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 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para codependientes.</a:t>
            </a:r>
            <a:endParaRPr sz="7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El primer manual para hacerse la vida </a:t>
            </a:r>
            <a:r>
              <a:rPr lang="es-419"/>
              <a:t>difícil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679275" y="808850"/>
            <a:ext cx="7849800" cy="21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2815">
                <a:latin typeface="Lexend"/>
                <a:ea typeface="Lexend"/>
                <a:cs typeface="Lexend"/>
                <a:sym typeface="Lexend"/>
              </a:rPr>
              <a:t>Bienvenidos. Hay un manual del que no se habla. Su función es hacer la vida </a:t>
            </a:r>
            <a:r>
              <a:rPr lang="es-419" sz="2815">
                <a:latin typeface="Lexend"/>
                <a:ea typeface="Lexend"/>
                <a:cs typeface="Lexend"/>
                <a:sym typeface="Lexend"/>
              </a:rPr>
              <a:t>más</a:t>
            </a:r>
            <a:r>
              <a:rPr lang="es-419" sz="2815">
                <a:latin typeface="Lexend"/>
                <a:ea typeface="Lexend"/>
                <a:cs typeface="Lexend"/>
                <a:sym typeface="Lexend"/>
              </a:rPr>
              <a:t> dura y acabar con los grupos. Por favor preste atención y no se lo tome personal.</a:t>
            </a:r>
            <a:endParaRPr sz="619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1641025" y="4057675"/>
            <a:ext cx="63315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Cualquier coincidencia, es causalidad.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1. La 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anti bienvenida</a:t>
            </a:r>
            <a:br>
              <a:rPr lang="es-419" sz="3350">
                <a:latin typeface="Lexend"/>
                <a:ea typeface="Lexend"/>
                <a:cs typeface="Lexend"/>
                <a:sym typeface="Lexend"/>
              </a:rPr>
            </a:b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al recién llegado.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939750" y="3519279"/>
            <a:ext cx="7264500" cy="14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El nuevo va a odiar estar en un grupo. </a:t>
            </a:r>
            <a:r>
              <a:rPr lang="es-419"/>
              <a:t>Garantía de tristeza, odio por  cualquier ayuda.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2. Entregar el peor Servicio 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1051200" y="3802917"/>
            <a:ext cx="7041600" cy="1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La encargada, todo lo hace, todo lo puede.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3. Ser el peor padrino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17"/>
          <p:cNvSpPr txBox="1"/>
          <p:nvPr>
            <p:ph idx="1" type="subTitle"/>
          </p:nvPr>
        </p:nvSpPr>
        <p:spPr>
          <a:xfrm>
            <a:off x="1105800" y="3784720"/>
            <a:ext cx="6932400" cy="1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Garantía de abuso, rigidez y con</a:t>
            </a:r>
            <a:r>
              <a:rPr lang="es-419"/>
              <a:t>trol.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4. La Séptima traición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8"/>
          <p:cNvSpPr txBox="1"/>
          <p:nvPr>
            <p:ph idx="1" type="subTitle"/>
          </p:nvPr>
        </p:nvSpPr>
        <p:spPr>
          <a:xfrm>
            <a:off x="1180789" y="3725406"/>
            <a:ext cx="6782400" cy="124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Garantiza el fin de un grupo, fomenta la desconfianza.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5. Romper la 12 tradición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9"/>
          <p:cNvSpPr txBox="1"/>
          <p:nvPr>
            <p:ph idx="1" type="subTitle"/>
          </p:nvPr>
        </p:nvSpPr>
        <p:spPr>
          <a:xfrm>
            <a:off x="1406250" y="4057675"/>
            <a:ext cx="63315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Chisme y </a:t>
            </a:r>
            <a:r>
              <a:rPr lang="es-419"/>
              <a:t>destrucción garantizada.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6. Ser el Poder Superior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20"/>
          <p:cNvSpPr txBox="1"/>
          <p:nvPr>
            <p:ph idx="1" type="subTitle"/>
          </p:nvPr>
        </p:nvSpPr>
        <p:spPr>
          <a:xfrm>
            <a:off x="1406250" y="4057675"/>
            <a:ext cx="63315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Garantiza, idolatría y mucho control.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7. Dele paso al Paso 13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21"/>
          <p:cNvSpPr txBox="1"/>
          <p:nvPr>
            <p:ph idx="1" type="subTitle"/>
          </p:nvPr>
        </p:nvSpPr>
        <p:spPr>
          <a:xfrm>
            <a:off x="1406250" y="4057675"/>
            <a:ext cx="63315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Sinónimo de abuso y descontrol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8. Desconozca al Niño interior: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2"/>
          <p:cNvSpPr txBox="1"/>
          <p:nvPr>
            <p:ph idx="1" type="subTitle"/>
          </p:nvPr>
        </p:nvSpPr>
        <p:spPr>
          <a:xfrm>
            <a:off x="311650" y="3739225"/>
            <a:ext cx="8520600" cy="1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Eso, pa qué! </a:t>
            </a:r>
            <a:r>
              <a:rPr lang="es-419"/>
              <a:t>No gaste tiempo volviendo al pasado.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Ese niño apesta!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9. 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Niégalo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niégalo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 todo…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1071600" y="3666439"/>
            <a:ext cx="7000800" cy="12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Para </a:t>
            </a:r>
            <a:r>
              <a:rPr lang="es-419"/>
              <a:t>que mostrarse? para que mostrar sentimientos?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Yo estoy bien, de verdad.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ctrTitle"/>
          </p:nvPr>
        </p:nvSpPr>
        <p:spPr>
          <a:xfrm>
            <a:off x="1316700" y="534100"/>
            <a:ext cx="6331500" cy="287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10. Ufff…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 ¿Todo esto fue un mal sue</a:t>
            </a:r>
            <a:r>
              <a:rPr lang="es-419" sz="3350">
                <a:latin typeface="Lexend"/>
                <a:ea typeface="Lexend"/>
                <a:cs typeface="Lexend"/>
                <a:sym typeface="Lexend"/>
              </a:rPr>
              <a:t>ño?</a:t>
            </a:r>
            <a:endParaRPr sz="335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" name="Google Shape;123;p24"/>
          <p:cNvSpPr txBox="1"/>
          <p:nvPr>
            <p:ph idx="1" type="subTitle"/>
          </p:nvPr>
        </p:nvSpPr>
        <p:spPr>
          <a:xfrm>
            <a:off x="900900" y="3797777"/>
            <a:ext cx="7163100" cy="89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Soñé que todo se destruia a manos del ego y la des unión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