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2" r:id="rId4"/>
    <p:sldId id="264" r:id="rId5"/>
    <p:sldId id="261" r:id="rId6"/>
    <p:sldId id="263" r:id="rId7"/>
    <p:sldId id="265" r:id="rId8"/>
    <p:sldId id="266" r:id="rId9"/>
    <p:sldId id="267" r:id="rId10"/>
    <p:sldId id="270" r:id="rId11"/>
    <p:sldId id="268" r:id="rId12"/>
    <p:sldId id="269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44437" y="1126879"/>
            <a:ext cx="7766936" cy="1646302"/>
          </a:xfrm>
        </p:spPr>
        <p:txBody>
          <a:bodyPr/>
          <a:lstStyle/>
          <a:p>
            <a:r>
              <a:rPr lang="es-ES" b="1" dirty="0" smtClean="0"/>
              <a:t>ESTA VAINA,  PARA QUE SIRVE?</a:t>
            </a:r>
            <a:endParaRPr lang="es-ES" b="1" dirty="0"/>
          </a:p>
        </p:txBody>
      </p:sp>
      <p:pic>
        <p:nvPicPr>
          <p:cNvPr id="1028" name="Picture 4" descr="Resultado de imagen para muñequitos para presentaciones de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658" y="2006369"/>
            <a:ext cx="3493240" cy="458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74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muñequitos para presentaciones de powerpoi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4" b="12458"/>
          <a:stretch/>
        </p:blipFill>
        <p:spPr bwMode="auto">
          <a:xfrm>
            <a:off x="1227550" y="1127343"/>
            <a:ext cx="6814160" cy="430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2279737" y="2329840"/>
            <a:ext cx="2718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EGO  </a:t>
            </a:r>
            <a:r>
              <a:rPr lang="es-ES" dirty="0" smtClean="0"/>
              <a:t>               </a:t>
            </a:r>
            <a:r>
              <a:rPr lang="es-ES" sz="2400" dirty="0" smtClean="0"/>
              <a:t>SER</a:t>
            </a:r>
            <a:endParaRPr lang="es-ES" sz="2400" dirty="0"/>
          </a:p>
        </p:txBody>
      </p:sp>
      <p:sp>
        <p:nvSpPr>
          <p:cNvPr id="7" name="Distinto de 6"/>
          <p:cNvSpPr/>
          <p:nvPr/>
        </p:nvSpPr>
        <p:spPr>
          <a:xfrm>
            <a:off x="3144033" y="2408749"/>
            <a:ext cx="814191" cy="303849"/>
          </a:xfrm>
          <a:prstGeom prst="mathNotEqual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991638" y="325677"/>
            <a:ext cx="6162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 smtClean="0">
                <a:solidFill>
                  <a:srgbClr val="7030A0"/>
                </a:solidFill>
              </a:rPr>
              <a:t>Diferenciemos…</a:t>
            </a:r>
            <a:endParaRPr lang="es-ES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9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uñequitos para presentaciones de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99" y="665880"/>
            <a:ext cx="2043816" cy="228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muñequitos para presentaciones de powerpo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211" y="892318"/>
            <a:ext cx="1317308" cy="165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para muñequitos para presentaciones de powerpoi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047" y="678559"/>
            <a:ext cx="2199318" cy="187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para muñequitos para presentaciones de powerpoi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111" y="3728797"/>
            <a:ext cx="3052007" cy="210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sultado de imagen para muñequitos para presentaciones de powerpoi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115" y="3432456"/>
            <a:ext cx="2199318" cy="201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744299" y="2793304"/>
            <a:ext cx="1811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7030A0"/>
                </a:solidFill>
              </a:rPr>
              <a:t>SUEÑOS</a:t>
            </a:r>
            <a:endParaRPr lang="es-ES" dirty="0">
              <a:solidFill>
                <a:srgbClr val="7030A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208745" y="2680570"/>
            <a:ext cx="219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FANTASIAS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615858" y="5833170"/>
            <a:ext cx="236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FFC000"/>
                </a:solidFill>
              </a:rPr>
              <a:t>IMAGINACION</a:t>
            </a:r>
            <a:endParaRPr lang="es-ES" dirty="0">
              <a:solidFill>
                <a:srgbClr val="FFC00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563638" y="5736921"/>
            <a:ext cx="2066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00B050"/>
                </a:solidFill>
              </a:rPr>
              <a:t>CONSUMO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252570" y="2680570"/>
            <a:ext cx="197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7030A0"/>
                </a:solidFill>
              </a:rPr>
              <a:t>ILUSIONES</a:t>
            </a:r>
            <a:endParaRPr lang="es-E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5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para muñequitos para presentaciones de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136" y="645871"/>
            <a:ext cx="2380318" cy="295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41" y="640262"/>
            <a:ext cx="2524995" cy="252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n relacionad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3" b="20000"/>
          <a:stretch/>
        </p:blipFill>
        <p:spPr bwMode="auto">
          <a:xfrm>
            <a:off x="5887233" y="551145"/>
            <a:ext cx="3807912" cy="265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Imagen relaciona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364" y="3600579"/>
            <a:ext cx="2809745" cy="280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3620022" y="3415913"/>
            <a:ext cx="1778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C00000"/>
                </a:solidFill>
              </a:rPr>
              <a:t>SER EL MEJOR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098567" y="3407079"/>
            <a:ext cx="154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00B050"/>
                </a:solidFill>
              </a:rPr>
              <a:t>SER BONITO(A)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676373" y="3415913"/>
            <a:ext cx="2242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7030A0"/>
                </a:solidFill>
              </a:rPr>
              <a:t>EL NUMERO 1</a:t>
            </a:r>
            <a:endParaRPr lang="es-ES" dirty="0">
              <a:solidFill>
                <a:srgbClr val="7030A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920647" y="6263014"/>
            <a:ext cx="2931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FFC000"/>
                </a:solidFill>
              </a:rPr>
              <a:t>EL MAS VALIENTE</a:t>
            </a:r>
            <a:endParaRPr lang="es-E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88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muñequitos para presentaciones de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142" y="1313743"/>
            <a:ext cx="1780186" cy="178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87" y="1163994"/>
            <a:ext cx="2362655" cy="236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767" y="3676399"/>
            <a:ext cx="3880936" cy="254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1628384" y="400833"/>
            <a:ext cx="7979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accent5">
                    <a:lumMod val="75000"/>
                  </a:schemeClr>
                </a:solidFill>
              </a:rPr>
              <a:t>CUANDO LLEGAMOS AL PROGRAMA</a:t>
            </a:r>
            <a:endParaRPr lang="es-E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617923" y="1678488"/>
            <a:ext cx="3162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CC00FF"/>
                </a:solidFill>
              </a:rPr>
              <a:t>LLEGAMOS DESTRUIDOS</a:t>
            </a:r>
            <a:endParaRPr lang="es-ES" dirty="0">
              <a:solidFill>
                <a:srgbClr val="CC00FF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175332" y="3958225"/>
            <a:ext cx="3169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C000"/>
                </a:solidFill>
              </a:rPr>
              <a:t>TODO LO QUE HAY NOS SIRVE</a:t>
            </a:r>
            <a:endParaRPr lang="es-E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17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016690" y="713984"/>
            <a:ext cx="68392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 smtClean="0">
                <a:solidFill>
                  <a:schemeClr val="accent6">
                    <a:lumMod val="75000"/>
                  </a:schemeClr>
                </a:solidFill>
              </a:rPr>
              <a:t>PERO AL POCO TIEMPO…</a:t>
            </a:r>
            <a:endParaRPr lang="es-ES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8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38" y="2116930"/>
            <a:ext cx="3450321" cy="226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1077237" y="4709786"/>
            <a:ext cx="8342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</a:rPr>
              <a:t>EL QUE MAS SABE, EL MAS RECUPERADO, EL QUE MAS ENTIENDE, EL QUE MAS LEJOS VA,EL QUE LLEVA MAS TIEMPO, EL QUE PRIMERO EMPEZO, EL QUE SE ADELANTO A TODOS…….</a:t>
            </a:r>
            <a:endParaRPr lang="es-E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100" name="Picture 4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302" y="1788673"/>
            <a:ext cx="4341269" cy="228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077238" y="4071342"/>
            <a:ext cx="2530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accent2">
                    <a:lumMod val="75000"/>
                  </a:schemeClr>
                </a:solidFill>
              </a:rPr>
              <a:t>Somos….</a:t>
            </a:r>
            <a:endParaRPr lang="es-E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4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15441" y="601269"/>
            <a:ext cx="8104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CC00FF"/>
                </a:solidFill>
              </a:rPr>
              <a:t>MIDO EL PROGRAMA EN TERMINOS EGOISTAS</a:t>
            </a:r>
            <a:endParaRPr lang="es-ES" sz="3200" dirty="0">
              <a:solidFill>
                <a:srgbClr val="CC00FF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177446" y="2242158"/>
            <a:ext cx="2442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00B050"/>
                </a:solidFill>
              </a:rPr>
              <a:t>COMPARO</a:t>
            </a:r>
          </a:p>
          <a:p>
            <a:pPr algn="ctr"/>
            <a:r>
              <a:rPr lang="es-ES" sz="3200" dirty="0" smtClean="0">
                <a:solidFill>
                  <a:srgbClr val="00B050"/>
                </a:solidFill>
              </a:rPr>
              <a:t>CRITICO </a:t>
            </a:r>
          </a:p>
          <a:p>
            <a:pPr algn="ctr"/>
            <a:r>
              <a:rPr lang="es-ES" sz="3200" dirty="0" smtClean="0">
                <a:solidFill>
                  <a:srgbClr val="00B050"/>
                </a:solidFill>
              </a:rPr>
              <a:t>JUZGO</a:t>
            </a:r>
            <a:endParaRPr lang="es-ES" sz="3200" dirty="0">
              <a:solidFill>
                <a:srgbClr val="00B050"/>
              </a:solidFill>
            </a:endParaRPr>
          </a:p>
        </p:txBody>
      </p:sp>
      <p:pic>
        <p:nvPicPr>
          <p:cNvPr id="5122" name="Picture 2" descr="Resultado de imagen para muñequitos para presentaciones de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972" y="1903037"/>
            <a:ext cx="2938354" cy="293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34" y="3856714"/>
            <a:ext cx="2447838" cy="256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632" y="1987008"/>
            <a:ext cx="2544784" cy="33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4070959" y="5210949"/>
            <a:ext cx="5273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FF0000"/>
                </a:solidFill>
              </a:rPr>
              <a:t>MI EGO TIENE MUCHAS CASCARAS</a:t>
            </a:r>
            <a:endParaRPr lang="es-E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80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984" y="3228801"/>
            <a:ext cx="3061551" cy="343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776614" y="551145"/>
            <a:ext cx="94446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 smtClean="0">
                <a:solidFill>
                  <a:schemeClr val="accent3">
                    <a:lumMod val="75000"/>
                  </a:schemeClr>
                </a:solidFill>
              </a:rPr>
              <a:t>Para lo primero que sirve…….</a:t>
            </a:r>
          </a:p>
          <a:p>
            <a:r>
              <a:rPr lang="es-ES" sz="3600" dirty="0" smtClean="0">
                <a:solidFill>
                  <a:srgbClr val="FFC000"/>
                </a:solidFill>
              </a:rPr>
              <a:t>Para saber que tengo una enfermedad</a:t>
            </a:r>
            <a:endParaRPr lang="es-ES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59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Imagen relacionad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107" y="4449084"/>
            <a:ext cx="2312205" cy="231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553227" y="613775"/>
            <a:ext cx="7928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Para admitir….</a:t>
            </a:r>
            <a:endParaRPr lang="es-ES" sz="6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64505" y="1721771"/>
            <a:ext cx="97327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rgbClr val="FFC000"/>
                </a:solidFill>
              </a:rPr>
              <a:t>Que mi enfermedad es Espiritual, me relaciono mal con todos y con todo, empezando conmigo.</a:t>
            </a:r>
            <a:endParaRPr lang="es-ES" sz="3600" dirty="0">
              <a:solidFill>
                <a:srgbClr val="FFC000"/>
              </a:solidFill>
            </a:endParaRPr>
          </a:p>
        </p:txBody>
      </p:sp>
      <p:pic>
        <p:nvPicPr>
          <p:cNvPr id="7170" name="Picture 2" descr="Imagen relacionad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426" y="3829978"/>
            <a:ext cx="2136689" cy="213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05" y="3626410"/>
            <a:ext cx="2247900" cy="281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32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277655" y="801665"/>
            <a:ext cx="7828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Para saber quien soy……</a:t>
            </a:r>
            <a:endParaRPr lang="es-ES" sz="54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6" name="Picture 4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54" y="1724994"/>
            <a:ext cx="2721745" cy="272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n relacionad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36" y="2695456"/>
            <a:ext cx="2662782" cy="380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655518" y="3018057"/>
            <a:ext cx="64509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smtClean="0">
                <a:solidFill>
                  <a:srgbClr val="FFC000"/>
                </a:solidFill>
              </a:rPr>
              <a:t>Porque siempre he pretendido ser alguien que no soy</a:t>
            </a:r>
            <a:endParaRPr lang="es-ES" sz="4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2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503123" y="663879"/>
            <a:ext cx="78913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Para aprender la Honestidad…</a:t>
            </a:r>
            <a:endParaRPr lang="es-ES" sz="44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51978" y="1681799"/>
            <a:ext cx="9056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7030A0"/>
                </a:solidFill>
              </a:rPr>
              <a:t>Para ser cada </a:t>
            </a:r>
            <a:r>
              <a:rPr lang="es-ES" sz="2800" dirty="0" err="1" smtClean="0">
                <a:solidFill>
                  <a:srgbClr val="7030A0"/>
                </a:solidFill>
              </a:rPr>
              <a:t>dia</a:t>
            </a:r>
            <a:r>
              <a:rPr lang="es-ES" sz="2800" dirty="0" smtClean="0">
                <a:solidFill>
                  <a:srgbClr val="7030A0"/>
                </a:solidFill>
              </a:rPr>
              <a:t> mas humilde, mas limpio, mas libre</a:t>
            </a:r>
            <a:endParaRPr lang="es-ES" sz="2800" dirty="0">
              <a:solidFill>
                <a:srgbClr val="7030A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889347" y="2453498"/>
            <a:ext cx="8956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7030A0"/>
                </a:solidFill>
              </a:rPr>
              <a:t>Dejar de soñar, crecer, dejar de ser infantil,</a:t>
            </a:r>
            <a:endParaRPr lang="es-ES" sz="2800" dirty="0">
              <a:solidFill>
                <a:srgbClr val="7030A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89347" y="3081404"/>
            <a:ext cx="88308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7030A0"/>
                </a:solidFill>
              </a:rPr>
              <a:t>Tocar la realidad, soy impotente,  la vida es ingobernable y será ingobernable, para mi y para todos los seres humanos</a:t>
            </a:r>
            <a:endParaRPr lang="es-ES" sz="2800" dirty="0">
              <a:solidFill>
                <a:srgbClr val="7030A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07927" y="4947781"/>
            <a:ext cx="9118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La honestidad la vivo primero para mi</a:t>
            </a:r>
            <a:endParaRPr lang="es-ES" sz="3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09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01041" y="551145"/>
            <a:ext cx="10446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</a:rPr>
              <a:t>Con la admisión y la honestidad viviré derrotado, aceptando que no soy nada, solo así el Poder Superior me puede ayudar.</a:t>
            </a:r>
            <a:endParaRPr lang="es-E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218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720" y="3108347"/>
            <a:ext cx="5173249" cy="374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501041" y="1703540"/>
            <a:ext cx="104091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7030A0"/>
                </a:solidFill>
              </a:rPr>
              <a:t>.- Tomo las herramientas del programa para poder vivir afuera</a:t>
            </a:r>
          </a:p>
          <a:p>
            <a:r>
              <a:rPr lang="es-ES" sz="2000" dirty="0" smtClean="0">
                <a:solidFill>
                  <a:srgbClr val="7030A0"/>
                </a:solidFill>
              </a:rPr>
              <a:t>.- Los otros me sirven de espejo para poder saber que debo seguir trabajando</a:t>
            </a:r>
          </a:p>
          <a:p>
            <a:r>
              <a:rPr lang="es-ES" sz="2000" dirty="0" smtClean="0">
                <a:solidFill>
                  <a:srgbClr val="7030A0"/>
                </a:solidFill>
              </a:rPr>
              <a:t>.- Todas las cosas empiezan a alimentarme y llenarme de energía, entran directamente a mi ser.</a:t>
            </a:r>
          </a:p>
          <a:p>
            <a:r>
              <a:rPr lang="es-ES" sz="2000" dirty="0" smtClean="0">
                <a:solidFill>
                  <a:srgbClr val="7030A0"/>
                </a:solidFill>
              </a:rPr>
              <a:t>.- La vida me embriaga, me llena de alegría y gozo.</a:t>
            </a:r>
          </a:p>
          <a:p>
            <a:r>
              <a:rPr lang="es-ES" sz="2000" dirty="0" smtClean="0">
                <a:solidFill>
                  <a:srgbClr val="7030A0"/>
                </a:solidFill>
              </a:rPr>
              <a:t>.- Mi vida transcurre mientras puedo experimentar el milagro de la recuperación conmigo y con los otros.</a:t>
            </a:r>
          </a:p>
          <a:p>
            <a:endParaRPr lang="es-E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86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sultado de imagen para muñequitos para presentaciones de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467" y="1501379"/>
            <a:ext cx="6145018" cy="491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1240077" y="363255"/>
            <a:ext cx="9356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rgbClr val="7030A0"/>
                </a:solidFill>
              </a:rPr>
              <a:t>PARA TODO ESTO Y MAS…</a:t>
            </a:r>
          </a:p>
          <a:p>
            <a:pPr algn="ctr"/>
            <a:r>
              <a:rPr lang="es-ES" sz="4800" dirty="0" smtClean="0">
                <a:solidFill>
                  <a:srgbClr val="7030A0"/>
                </a:solidFill>
              </a:rPr>
              <a:t>SIRVE ESTA VAINA</a:t>
            </a:r>
            <a:endParaRPr lang="es-ES" sz="4800" dirty="0">
              <a:solidFill>
                <a:srgbClr val="7030A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91413" y="2215363"/>
            <a:ext cx="138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F</a:t>
            </a:r>
            <a:r>
              <a:rPr lang="es-ES" dirty="0" smtClean="0">
                <a:solidFill>
                  <a:schemeClr val="bg1"/>
                </a:solidFill>
              </a:rPr>
              <a:t>raternidad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56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696</TotalTime>
  <Words>309</Words>
  <Application>Microsoft Office PowerPoint</Application>
  <PresentationFormat>Panorámica</PresentationFormat>
  <Paragraphs>43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Faceta</vt:lpstr>
      <vt:lpstr>ESTA VAINA,  PARA QUE SIRVE?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 VAINA PARA QUE SIRVE?</dc:title>
  <dc:creator>user</dc:creator>
  <cp:lastModifiedBy>user</cp:lastModifiedBy>
  <cp:revision>18</cp:revision>
  <dcterms:created xsi:type="dcterms:W3CDTF">2019-09-26T20:00:31Z</dcterms:created>
  <dcterms:modified xsi:type="dcterms:W3CDTF">2019-09-28T06:35:28Z</dcterms:modified>
</cp:coreProperties>
</file>